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90" r:id="rId2"/>
    <p:sldId id="289" r:id="rId3"/>
    <p:sldId id="272" r:id="rId4"/>
    <p:sldId id="273" r:id="rId5"/>
    <p:sldId id="274" r:id="rId6"/>
    <p:sldId id="27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3FCF-1768-4043-9341-E2B32F0E84F9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C3803-2121-439A-B174-94DC37DBE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7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3A28D-1574-4737-893B-5B4C2B7611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0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December 5,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5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2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December 5,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9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18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0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Friday, December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December 5,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19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58D11-8CD6-BC6C-60A3-5F4355CD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436" y="1652016"/>
            <a:ext cx="1783080" cy="778256"/>
          </a:xfrm>
        </p:spPr>
        <p:txBody>
          <a:bodyPr>
            <a:normAutofit/>
          </a:bodyPr>
          <a:lstStyle/>
          <a:p>
            <a:r>
              <a:rPr lang="en-US" sz="4300"/>
              <a:t>Before</a:t>
            </a:r>
            <a:r>
              <a:rPr lang="en-US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6CCC1-F8C3-F180-29AC-3BDDFAA1F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0978" y="1761744"/>
            <a:ext cx="1275586" cy="668528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alpha val="55000"/>
                  </a:schemeClr>
                </a:solidFill>
              </a:rPr>
              <a:t>After</a:t>
            </a:r>
          </a:p>
        </p:txBody>
      </p:sp>
      <p:pic>
        <p:nvPicPr>
          <p:cNvPr id="14" name="Content Placeholder 13" descr="A tree in a snowy field&#10;&#10;AI-generated content may be incorrect.">
            <a:extLst>
              <a:ext uri="{FF2B5EF4-FFF2-40B4-BE49-F238E27FC236}">
                <a16:creationId xmlns:a16="http://schemas.microsoft.com/office/drawing/2014/main" id="{9408FCC9-731D-7BBA-A9C8-2BACE08049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20" y="2752725"/>
            <a:ext cx="4912034" cy="32004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6A088-C1E6-8B81-0846-DF37C4C6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/>
          <a:lstStyle/>
          <a:p>
            <a:r>
              <a:rPr lang="en-US"/>
              <a:t>Picture Frame </a:t>
            </a:r>
          </a:p>
        </p:txBody>
      </p:sp>
      <p:pic>
        <p:nvPicPr>
          <p:cNvPr id="12" name="Content Placeholder 11" descr="A tree in a snowy field&#10;&#10;AI-generated content may be incorrect.">
            <a:extLst>
              <a:ext uri="{FF2B5EF4-FFF2-40B4-BE49-F238E27FC236}">
                <a16:creationId xmlns:a16="http://schemas.microsoft.com/office/drawing/2014/main" id="{1757471A-EB7D-15F5-7A31-BA80B2CCAD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7" y="2752725"/>
            <a:ext cx="5120640" cy="3200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8B2AF-CA57-1B11-5D6C-846B3C5306F1}"/>
              </a:ext>
            </a:extLst>
          </p:cNvPr>
          <p:cNvSpPr txBox="1"/>
          <p:nvPr/>
        </p:nvSpPr>
        <p:spPr>
          <a:xfrm>
            <a:off x="369770" y="81648"/>
            <a:ext cx="640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ell MT"/>
                <a:ea typeface="+mn-ea"/>
                <a:cs typeface="+mn-cs"/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43353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A05AF-896A-C7B0-F301-DA81A56C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98591-878A-50A7-368A-7A624E2F6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436" y="1652016"/>
            <a:ext cx="1783080" cy="778256"/>
          </a:xfrm>
        </p:spPr>
        <p:txBody>
          <a:bodyPr>
            <a:normAutofit/>
          </a:bodyPr>
          <a:lstStyle/>
          <a:p>
            <a:r>
              <a:rPr lang="en-US" sz="4300"/>
              <a:t>Before</a:t>
            </a:r>
            <a:r>
              <a:rPr lang="en-US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79CB5B-EB13-7B25-CD44-C66073352E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1" y="2752725"/>
            <a:ext cx="3189732" cy="3200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28CB7-A43E-3C83-AF89-C1B5454A5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0978" y="1761744"/>
            <a:ext cx="1275586" cy="668528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alpha val="55000"/>
                  </a:schemeClr>
                </a:solidFill>
              </a:rPr>
              <a:t>After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8DDEAE-28C6-FFFB-89E8-B4E4BEF5C3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71" y="2752725"/>
            <a:ext cx="3189732" cy="32004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75964C-AD94-1CF3-8ACD-D45AE351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/>
          <a:lstStyle/>
          <a:p>
            <a:r>
              <a:rPr lang="en-US"/>
              <a:t>Color Change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B9826-6170-05A0-13C6-83F8CD6BB3F2}"/>
              </a:ext>
            </a:extLst>
          </p:cNvPr>
          <p:cNvSpPr txBox="1"/>
          <p:nvPr/>
        </p:nvSpPr>
        <p:spPr>
          <a:xfrm>
            <a:off x="369770" y="81648"/>
            <a:ext cx="640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ell MT"/>
                <a:ea typeface="+mn-ea"/>
                <a:cs typeface="+mn-cs"/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157312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528D5-BBB7-AE8A-FF09-FCCF8146C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E0BD8-66F7-6D1A-53B6-B931F2C11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436" y="1652016"/>
            <a:ext cx="1783080" cy="778256"/>
          </a:xfrm>
        </p:spPr>
        <p:txBody>
          <a:bodyPr>
            <a:normAutofit/>
          </a:bodyPr>
          <a:lstStyle/>
          <a:p>
            <a:r>
              <a:rPr lang="en-US" sz="4300"/>
              <a:t>Before</a:t>
            </a:r>
            <a:r>
              <a:rPr lang="en-US"/>
              <a:t> </a:t>
            </a:r>
          </a:p>
        </p:txBody>
      </p:sp>
      <p:pic>
        <p:nvPicPr>
          <p:cNvPr id="7" name="Content Placeholder 6" descr="A group of fish swimming in the ocean&#10;&#10;AI-generated content may be incorrect.">
            <a:extLst>
              <a:ext uri="{FF2B5EF4-FFF2-40B4-BE49-F238E27FC236}">
                <a16:creationId xmlns:a16="http://schemas.microsoft.com/office/drawing/2014/main" id="{2B153487-0C22-2182-3B7F-32B1B67A8A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2" y="2752725"/>
            <a:ext cx="4027971" cy="3200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44175-399E-94D4-770A-40EAE24F9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0978" y="1761744"/>
            <a:ext cx="1275586" cy="668528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alpha val="55000"/>
                  </a:schemeClr>
                </a:solidFill>
              </a:rPr>
              <a:t>After</a:t>
            </a:r>
          </a:p>
        </p:txBody>
      </p:sp>
      <p:pic>
        <p:nvPicPr>
          <p:cNvPr id="9" name="Content Placeholder 8" descr="A group of fish under water&#10;&#10;AI-generated content may be incorrect.">
            <a:extLst>
              <a:ext uri="{FF2B5EF4-FFF2-40B4-BE49-F238E27FC236}">
                <a16:creationId xmlns:a16="http://schemas.microsoft.com/office/drawing/2014/main" id="{8B09C98F-3E44-CB28-FA1A-27165C897B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52" y="2752725"/>
            <a:ext cx="4027971" cy="320040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52C7C6-03A3-D95E-2DBA-FAF4186A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/>
          <a:lstStyle/>
          <a:p>
            <a:r>
              <a:rPr lang="en-US"/>
              <a:t>Bubble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F0858-5FB0-0551-8CEE-C323FE923868}"/>
              </a:ext>
            </a:extLst>
          </p:cNvPr>
          <p:cNvSpPr txBox="1"/>
          <p:nvPr/>
        </p:nvSpPr>
        <p:spPr>
          <a:xfrm>
            <a:off x="369770" y="81648"/>
            <a:ext cx="640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ell MT"/>
                <a:ea typeface="+mn-ea"/>
                <a:cs typeface="+mn-cs"/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94564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B2D5-9201-BDBD-455D-81DEFDD6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AAAE2-5262-3B99-D45A-2F445BCA4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1700" y="994338"/>
            <a:ext cx="1783080" cy="778256"/>
          </a:xfrm>
        </p:spPr>
        <p:txBody>
          <a:bodyPr>
            <a:normAutofit/>
          </a:bodyPr>
          <a:lstStyle/>
          <a:p>
            <a:r>
              <a:rPr lang="en-US" sz="4300"/>
              <a:t>Before</a:t>
            </a:r>
            <a:r>
              <a:rPr lang="en-US"/>
              <a:t> </a:t>
            </a:r>
          </a:p>
        </p:txBody>
      </p:sp>
      <p:pic>
        <p:nvPicPr>
          <p:cNvPr id="7" name="Content Placeholder 6" descr="A path through a forest&#10;&#10;AI-generated content may be incorrect.">
            <a:extLst>
              <a:ext uri="{FF2B5EF4-FFF2-40B4-BE49-F238E27FC236}">
                <a16:creationId xmlns:a16="http://schemas.microsoft.com/office/drawing/2014/main" id="{69EBD05F-B491-00F1-AFAF-186F43EFC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9" y="1882976"/>
            <a:ext cx="3648393" cy="228024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390D0-AAEA-6179-48A3-48DEA9F03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15530" y="1049202"/>
            <a:ext cx="1275586" cy="668528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alpha val="55000"/>
                  </a:schemeClr>
                </a:solidFill>
              </a:rPr>
              <a:t>After</a:t>
            </a:r>
          </a:p>
        </p:txBody>
      </p:sp>
      <p:pic>
        <p:nvPicPr>
          <p:cNvPr id="9" name="Content Placeholder 8" descr="A leopard walking in the grass&#10;&#10;AI-generated content may be incorrect.">
            <a:extLst>
              <a:ext uri="{FF2B5EF4-FFF2-40B4-BE49-F238E27FC236}">
                <a16:creationId xmlns:a16="http://schemas.microsoft.com/office/drawing/2014/main" id="{FD4129F7-70AD-EC3C-964F-149018FE01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84" y="4383987"/>
            <a:ext cx="2780284" cy="2085213"/>
          </a:xfrm>
        </p:spPr>
      </p:pic>
      <p:pic>
        <p:nvPicPr>
          <p:cNvPr id="11" name="Picture 10" descr="A leopard walking in a forest&#10;&#10;AI-generated content may be incorrect.">
            <a:extLst>
              <a:ext uri="{FF2B5EF4-FFF2-40B4-BE49-F238E27FC236}">
                <a16:creationId xmlns:a16="http://schemas.microsoft.com/office/drawing/2014/main" id="{B801FC93-8D38-0CD5-C6E6-09AF0A795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16" y="2087724"/>
            <a:ext cx="5032248" cy="3145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F1115F0-271A-5F2E-94FD-4085EA91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/>
          <a:lstStyle/>
          <a:p>
            <a:r>
              <a:rPr lang="en-US"/>
              <a:t>Image Combination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7174C-CCDA-7494-FF9E-26C1D55C61B4}"/>
              </a:ext>
            </a:extLst>
          </p:cNvPr>
          <p:cNvSpPr txBox="1"/>
          <p:nvPr/>
        </p:nvSpPr>
        <p:spPr>
          <a:xfrm>
            <a:off x="369770" y="81648"/>
            <a:ext cx="640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ell MT"/>
                <a:ea typeface="+mn-ea"/>
                <a:cs typeface="+mn-cs"/>
              </a:rPr>
              <a:t>_________</a:t>
            </a:r>
          </a:p>
        </p:txBody>
      </p:sp>
    </p:spTree>
    <p:extLst>
      <p:ext uri="{BB962C8B-B14F-4D97-AF65-F5344CB8AC3E}">
        <p14:creationId xmlns:p14="http://schemas.microsoft.com/office/powerpoint/2010/main" val="28981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F103F-61EF-B3BE-B823-8F77261A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8B16-81F7-5640-2B4D-1F864294F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436" y="1652016"/>
            <a:ext cx="1783080" cy="778256"/>
          </a:xfrm>
        </p:spPr>
        <p:txBody>
          <a:bodyPr>
            <a:normAutofit/>
          </a:bodyPr>
          <a:lstStyle/>
          <a:p>
            <a:r>
              <a:rPr lang="en-US" sz="4300"/>
              <a:t>Before</a:t>
            </a:r>
            <a:r>
              <a:rPr lang="en-US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53A63-1017-9948-D3BD-BD59A19BB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0978" y="1761744"/>
            <a:ext cx="1275586" cy="668528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alpha val="55000"/>
                  </a:schemeClr>
                </a:solidFill>
              </a:rPr>
              <a:t>After</a:t>
            </a:r>
          </a:p>
        </p:txBody>
      </p:sp>
      <p:pic>
        <p:nvPicPr>
          <p:cNvPr id="13" name="Content Placeholder 12" descr="A group of butterflies on a flower&#10;&#10;AI-generated content may be incorrect.">
            <a:extLst>
              <a:ext uri="{FF2B5EF4-FFF2-40B4-BE49-F238E27FC236}">
                <a16:creationId xmlns:a16="http://schemas.microsoft.com/office/drawing/2014/main" id="{C3F6083D-5697-5EFB-60BE-E600B0D400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37" y="3377565"/>
            <a:ext cx="3048000" cy="1950720"/>
          </a:xfrm>
        </p:spPr>
      </p:pic>
      <p:pic>
        <p:nvPicPr>
          <p:cNvPr id="11" name="Content Placeholder 10" descr="A butterfly on a flower&#10;&#10;AI-generated content may be incorrect.">
            <a:extLst>
              <a:ext uri="{FF2B5EF4-FFF2-40B4-BE49-F238E27FC236}">
                <a16:creationId xmlns:a16="http://schemas.microsoft.com/office/drawing/2014/main" id="{48BCB855-C3D7-EF4A-FA45-A2FEDACB1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87" y="3377565"/>
            <a:ext cx="3048000" cy="1950720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4BC7EBA-EF2D-987A-EF69-71332B7C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/>
          <a:lstStyle/>
          <a:p>
            <a:r>
              <a:rPr lang="en-US"/>
              <a:t>Clone Stamp Tool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FF4F9-51CC-06C5-C5CD-E3AE95CB056F}"/>
              </a:ext>
            </a:extLst>
          </p:cNvPr>
          <p:cNvSpPr txBox="1"/>
          <p:nvPr/>
        </p:nvSpPr>
        <p:spPr>
          <a:xfrm>
            <a:off x="369770" y="81648"/>
            <a:ext cx="640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ell MT"/>
                <a:ea typeface="+mn-ea"/>
                <a:cs typeface="+mn-cs"/>
              </a:rPr>
              <a:t>________</a:t>
            </a:r>
          </a:p>
        </p:txBody>
      </p:sp>
    </p:spTree>
    <p:extLst>
      <p:ext uri="{BB962C8B-B14F-4D97-AF65-F5344CB8AC3E}">
        <p14:creationId xmlns:p14="http://schemas.microsoft.com/office/powerpoint/2010/main" val="271043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B23D9-108D-5D8E-DD94-78F49A14E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A024F-7B23-90B8-8517-3815F7A51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436" y="1652016"/>
            <a:ext cx="1783080" cy="778256"/>
          </a:xfrm>
        </p:spPr>
        <p:txBody>
          <a:bodyPr>
            <a:normAutofit/>
          </a:bodyPr>
          <a:lstStyle/>
          <a:p>
            <a:r>
              <a:rPr lang="en-US" sz="4300"/>
              <a:t>Before</a:t>
            </a:r>
            <a:r>
              <a:rPr lang="en-US"/>
              <a:t> </a:t>
            </a:r>
          </a:p>
        </p:txBody>
      </p:sp>
      <p:pic>
        <p:nvPicPr>
          <p:cNvPr id="7" name="Content Placeholder 6" descr="A box of chocolates on a table&#10;&#10;AI-generated content may be incorrect.">
            <a:extLst>
              <a:ext uri="{FF2B5EF4-FFF2-40B4-BE49-F238E27FC236}">
                <a16:creationId xmlns:a16="http://schemas.microsoft.com/office/drawing/2014/main" id="{405C4C71-307B-3C2F-C951-23A3E27B18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87" y="2752725"/>
            <a:ext cx="3200400" cy="3200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78397-91AB-9085-FDE6-499B9C38C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0978" y="1761744"/>
            <a:ext cx="1275586" cy="668528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>
                    <a:alpha val="55000"/>
                  </a:schemeClr>
                </a:solidFill>
              </a:rPr>
              <a:t>After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C28A44-0BEE-E5E2-71D6-B7D8E3BEC8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37" y="2752725"/>
            <a:ext cx="3200400" cy="3200400"/>
          </a:xfr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90EAE7-E243-E98D-AB61-23EC17F7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/>
          <a:lstStyle/>
          <a:p>
            <a:r>
              <a:rPr lang="en-US"/>
              <a:t>History Brush Tool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D7717-9604-CD4A-E06A-9560B3B2E187}"/>
              </a:ext>
            </a:extLst>
          </p:cNvPr>
          <p:cNvSpPr txBox="1"/>
          <p:nvPr/>
        </p:nvSpPr>
        <p:spPr>
          <a:xfrm>
            <a:off x="369770" y="81648"/>
            <a:ext cx="640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ell MT"/>
                <a:ea typeface="+mn-ea"/>
                <a:cs typeface="+mn-cs"/>
              </a:rPr>
              <a:t>_________</a:t>
            </a:r>
          </a:p>
        </p:txBody>
      </p:sp>
    </p:spTree>
    <p:extLst>
      <p:ext uri="{BB962C8B-B14F-4D97-AF65-F5344CB8AC3E}">
        <p14:creationId xmlns:p14="http://schemas.microsoft.com/office/powerpoint/2010/main" val="460595545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</Words>
  <Application>Microsoft Office PowerPoint</Application>
  <PresentationFormat>Widescreen</PresentationFormat>
  <Paragraphs>25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Bell MT</vt:lpstr>
      <vt:lpstr>Calibri Light</vt:lpstr>
      <vt:lpstr>ThinLineVTI</vt:lpstr>
      <vt:lpstr>Picture Frame </vt:lpstr>
      <vt:lpstr>Color Change </vt:lpstr>
      <vt:lpstr>Bubble </vt:lpstr>
      <vt:lpstr>Image Combination</vt:lpstr>
      <vt:lpstr>Clone Stamp Tool </vt:lpstr>
      <vt:lpstr>History Brush Tool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O'Connor, Avril</dc:creator>
  <cp:lastModifiedBy>O'Connor, Avril</cp:lastModifiedBy>
  <cp:revision>1</cp:revision>
  <dcterms:created xsi:type="dcterms:W3CDTF">2025-12-05T21:19:59Z</dcterms:created>
  <dcterms:modified xsi:type="dcterms:W3CDTF">2025-12-05T21:22:07Z</dcterms:modified>
</cp:coreProperties>
</file>