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4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99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26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4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1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3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7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2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4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2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0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2B0F2D-7B4A-4E27-A422-19A6E74E20E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9EB5D44-55EC-485E-AFAD-E359E2A5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A0545-8B8E-2EAF-42F2-B450DA5118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Fashion Illustration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35561-283A-8EF5-29B0-3DA0849AC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Avril O’Connor </a:t>
            </a:r>
          </a:p>
        </p:txBody>
      </p:sp>
    </p:spTree>
    <p:extLst>
      <p:ext uri="{BB962C8B-B14F-4D97-AF65-F5344CB8AC3E}">
        <p14:creationId xmlns:p14="http://schemas.microsoft.com/office/powerpoint/2010/main" val="149666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's coat&#10;&#10;AI-generated content may be incorrect.">
            <a:extLst>
              <a:ext uri="{FF2B5EF4-FFF2-40B4-BE49-F238E27FC236}">
                <a16:creationId xmlns:a16="http://schemas.microsoft.com/office/drawing/2014/main" id="{F67DA9B3-F1BD-8C98-E7C1-E9E48C2C7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50" y="0"/>
            <a:ext cx="5468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4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 in a blue dress&#10;&#10;AI-generated content may be incorrect.">
            <a:extLst>
              <a:ext uri="{FF2B5EF4-FFF2-40B4-BE49-F238E27FC236}">
                <a16:creationId xmlns:a16="http://schemas.microsoft.com/office/drawing/2014/main" id="{787644A5-4306-A9E5-1C01-D0EBD2DB2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08" y="0"/>
            <a:ext cx="5411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's clothes&#10;&#10;AI-generated content may be incorrect.">
            <a:extLst>
              <a:ext uri="{FF2B5EF4-FFF2-40B4-BE49-F238E27FC236}">
                <a16:creationId xmlns:a16="http://schemas.microsoft.com/office/drawing/2014/main" id="{DA9FBF3B-1F7A-F0B4-0DB8-56215A760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00" y="0"/>
            <a:ext cx="5539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7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's outfit&#10;&#10;AI-generated content may be incorrect.">
            <a:extLst>
              <a:ext uri="{FF2B5EF4-FFF2-40B4-BE49-F238E27FC236}">
                <a16:creationId xmlns:a16="http://schemas.microsoft.com/office/drawing/2014/main" id="{46AC33DE-27B3-ABD8-6D8D-EE3410FAB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30" y="0"/>
            <a:ext cx="5238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's outfit&#10;&#10;AI-generated content may be incorrect.">
            <a:extLst>
              <a:ext uri="{FF2B5EF4-FFF2-40B4-BE49-F238E27FC236}">
                <a16:creationId xmlns:a16="http://schemas.microsoft.com/office/drawing/2014/main" id="{A731887B-B044-31E6-D3AF-F4184E8B7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99" y="0"/>
            <a:ext cx="5304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ketch of a person's outfit&#10;&#10;AI-generated content may be incorrect.">
            <a:extLst>
              <a:ext uri="{FF2B5EF4-FFF2-40B4-BE49-F238E27FC236}">
                <a16:creationId xmlns:a16="http://schemas.microsoft.com/office/drawing/2014/main" id="{5F968505-28C5-DC71-0170-590D8BEFD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16" y="0"/>
            <a:ext cx="5342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81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</TotalTime>
  <Words>4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Fashion Illustration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O'Connor, Avril</dc:creator>
  <cp:lastModifiedBy>O'Connor, Avril</cp:lastModifiedBy>
  <cp:revision>1</cp:revision>
  <dcterms:created xsi:type="dcterms:W3CDTF">2025-12-05T23:56:30Z</dcterms:created>
  <dcterms:modified xsi:type="dcterms:W3CDTF">2025-12-06T00:00:42Z</dcterms:modified>
</cp:coreProperties>
</file>