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5" r:id="rId3"/>
    <p:sldId id="26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E6194C-B446-458C-8B85-387DB324064F}" v="5" dt="2025-12-05T21:34:49.7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1" autoAdjust="0"/>
    <p:restoredTop sz="94660"/>
  </p:normalViewPr>
  <p:slideViewPr>
    <p:cSldViewPr snapToGrid="0">
      <p:cViewPr varScale="1">
        <p:scale>
          <a:sx n="68" d="100"/>
          <a:sy n="68" d="100"/>
        </p:scale>
        <p:origin x="9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'Connor, Avril" userId="389eeaa6-c155-4c36-9b53-79ee1dc150ea" providerId="ADAL" clId="{67316F99-E9E6-4C61-801B-A1BA66AFBAED}"/>
    <pc:docChg chg="custSel addSld delSld modSld delMainMaster">
      <pc:chgData name="O'Connor, Avril" userId="389eeaa6-c155-4c36-9b53-79ee1dc150ea" providerId="ADAL" clId="{67316F99-E9E6-4C61-801B-A1BA66AFBAED}" dt="2025-12-05T21:34:51.343" v="8" actId="47"/>
      <pc:docMkLst>
        <pc:docMk/>
      </pc:docMkLst>
      <pc:sldChg chg="add del">
        <pc:chgData name="O'Connor, Avril" userId="389eeaa6-c155-4c36-9b53-79ee1dc150ea" providerId="ADAL" clId="{67316F99-E9E6-4C61-801B-A1BA66AFBAED}" dt="2025-12-05T21:34:26.364" v="4"/>
        <pc:sldMkLst>
          <pc:docMk/>
          <pc:sldMk cId="868087448" sldId="262"/>
        </pc:sldMkLst>
      </pc:sldChg>
      <pc:sldChg chg="add del">
        <pc:chgData name="O'Connor, Avril" userId="389eeaa6-c155-4c36-9b53-79ee1dc150ea" providerId="ADAL" clId="{67316F99-E9E6-4C61-801B-A1BA66AFBAED}" dt="2025-12-05T21:34:38.978" v="6" actId="47"/>
        <pc:sldMkLst>
          <pc:docMk/>
          <pc:sldMk cId="3312000611" sldId="263"/>
        </pc:sldMkLst>
      </pc:sldChg>
      <pc:sldChg chg="modSp add del mod">
        <pc:chgData name="O'Connor, Avril" userId="389eeaa6-c155-4c36-9b53-79ee1dc150ea" providerId="ADAL" clId="{67316F99-E9E6-4C61-801B-A1BA66AFBAED}" dt="2025-12-05T21:34:51.343" v="8" actId="47"/>
        <pc:sldMkLst>
          <pc:docMk/>
          <pc:sldMk cId="530033498" sldId="264"/>
        </pc:sldMkLst>
        <pc:spChg chg="mod">
          <ac:chgData name="O'Connor, Avril" userId="389eeaa6-c155-4c36-9b53-79ee1dc150ea" providerId="ADAL" clId="{67316F99-E9E6-4C61-801B-A1BA66AFBAED}" dt="2025-12-05T21:13:41.501" v="2" actId="27636"/>
          <ac:spMkLst>
            <pc:docMk/>
            <pc:sldMk cId="530033498" sldId="264"/>
            <ac:spMk id="2" creationId="{C96D0250-0C29-CCE1-7F34-98D616D7FE73}"/>
          </ac:spMkLst>
        </pc:spChg>
      </pc:sldChg>
      <pc:sldChg chg="add">
        <pc:chgData name="O'Connor, Avril" userId="389eeaa6-c155-4c36-9b53-79ee1dc150ea" providerId="ADAL" clId="{67316F99-E9E6-4C61-801B-A1BA66AFBAED}" dt="2025-12-05T21:34:36.206" v="5"/>
        <pc:sldMkLst>
          <pc:docMk/>
          <pc:sldMk cId="2451449560" sldId="265"/>
        </pc:sldMkLst>
      </pc:sldChg>
      <pc:sldChg chg="add">
        <pc:chgData name="O'Connor, Avril" userId="389eeaa6-c155-4c36-9b53-79ee1dc150ea" providerId="ADAL" clId="{67316F99-E9E6-4C61-801B-A1BA66AFBAED}" dt="2025-12-05T21:34:49.717" v="7"/>
        <pc:sldMkLst>
          <pc:docMk/>
          <pc:sldMk cId="543884451" sldId="266"/>
        </pc:sldMkLst>
      </pc:sldChg>
      <pc:sldMasterChg chg="del delSldLayout">
        <pc:chgData name="O'Connor, Avril" userId="389eeaa6-c155-4c36-9b53-79ee1dc150ea" providerId="ADAL" clId="{67316F99-E9E6-4C61-801B-A1BA66AFBAED}" dt="2025-12-05T21:34:51.343" v="8" actId="47"/>
        <pc:sldMasterMkLst>
          <pc:docMk/>
          <pc:sldMasterMk cId="409345125" sldId="2147483648"/>
        </pc:sldMasterMkLst>
        <pc:sldLayoutChg chg="del">
          <pc:chgData name="O'Connor, Avril" userId="389eeaa6-c155-4c36-9b53-79ee1dc150ea" providerId="ADAL" clId="{67316F99-E9E6-4C61-801B-A1BA66AFBAED}" dt="2025-12-05T21:34:51.343" v="8" actId="47"/>
          <pc:sldLayoutMkLst>
            <pc:docMk/>
            <pc:sldMasterMk cId="409345125" sldId="2147483648"/>
            <pc:sldLayoutMk cId="2567828858" sldId="2147483649"/>
          </pc:sldLayoutMkLst>
        </pc:sldLayoutChg>
        <pc:sldLayoutChg chg="del">
          <pc:chgData name="O'Connor, Avril" userId="389eeaa6-c155-4c36-9b53-79ee1dc150ea" providerId="ADAL" clId="{67316F99-E9E6-4C61-801B-A1BA66AFBAED}" dt="2025-12-05T21:34:51.343" v="8" actId="47"/>
          <pc:sldLayoutMkLst>
            <pc:docMk/>
            <pc:sldMasterMk cId="409345125" sldId="2147483648"/>
            <pc:sldLayoutMk cId="498705072" sldId="2147483650"/>
          </pc:sldLayoutMkLst>
        </pc:sldLayoutChg>
        <pc:sldLayoutChg chg="del">
          <pc:chgData name="O'Connor, Avril" userId="389eeaa6-c155-4c36-9b53-79ee1dc150ea" providerId="ADAL" clId="{67316F99-E9E6-4C61-801B-A1BA66AFBAED}" dt="2025-12-05T21:34:51.343" v="8" actId="47"/>
          <pc:sldLayoutMkLst>
            <pc:docMk/>
            <pc:sldMasterMk cId="409345125" sldId="2147483648"/>
            <pc:sldLayoutMk cId="1918961129" sldId="2147483651"/>
          </pc:sldLayoutMkLst>
        </pc:sldLayoutChg>
        <pc:sldLayoutChg chg="del">
          <pc:chgData name="O'Connor, Avril" userId="389eeaa6-c155-4c36-9b53-79ee1dc150ea" providerId="ADAL" clId="{67316F99-E9E6-4C61-801B-A1BA66AFBAED}" dt="2025-12-05T21:34:51.343" v="8" actId="47"/>
          <pc:sldLayoutMkLst>
            <pc:docMk/>
            <pc:sldMasterMk cId="409345125" sldId="2147483648"/>
            <pc:sldLayoutMk cId="2191346269" sldId="2147483652"/>
          </pc:sldLayoutMkLst>
        </pc:sldLayoutChg>
        <pc:sldLayoutChg chg="del">
          <pc:chgData name="O'Connor, Avril" userId="389eeaa6-c155-4c36-9b53-79ee1dc150ea" providerId="ADAL" clId="{67316F99-E9E6-4C61-801B-A1BA66AFBAED}" dt="2025-12-05T21:34:51.343" v="8" actId="47"/>
          <pc:sldLayoutMkLst>
            <pc:docMk/>
            <pc:sldMasterMk cId="409345125" sldId="2147483648"/>
            <pc:sldLayoutMk cId="803542368" sldId="2147483653"/>
          </pc:sldLayoutMkLst>
        </pc:sldLayoutChg>
        <pc:sldLayoutChg chg="del">
          <pc:chgData name="O'Connor, Avril" userId="389eeaa6-c155-4c36-9b53-79ee1dc150ea" providerId="ADAL" clId="{67316F99-E9E6-4C61-801B-A1BA66AFBAED}" dt="2025-12-05T21:34:51.343" v="8" actId="47"/>
          <pc:sldLayoutMkLst>
            <pc:docMk/>
            <pc:sldMasterMk cId="409345125" sldId="2147483648"/>
            <pc:sldLayoutMk cId="3936267732" sldId="2147483654"/>
          </pc:sldLayoutMkLst>
        </pc:sldLayoutChg>
        <pc:sldLayoutChg chg="del">
          <pc:chgData name="O'Connor, Avril" userId="389eeaa6-c155-4c36-9b53-79ee1dc150ea" providerId="ADAL" clId="{67316F99-E9E6-4C61-801B-A1BA66AFBAED}" dt="2025-12-05T21:34:51.343" v="8" actId="47"/>
          <pc:sldLayoutMkLst>
            <pc:docMk/>
            <pc:sldMasterMk cId="409345125" sldId="2147483648"/>
            <pc:sldLayoutMk cId="149003388" sldId="2147483655"/>
          </pc:sldLayoutMkLst>
        </pc:sldLayoutChg>
        <pc:sldLayoutChg chg="del">
          <pc:chgData name="O'Connor, Avril" userId="389eeaa6-c155-4c36-9b53-79ee1dc150ea" providerId="ADAL" clId="{67316F99-E9E6-4C61-801B-A1BA66AFBAED}" dt="2025-12-05T21:34:51.343" v="8" actId="47"/>
          <pc:sldLayoutMkLst>
            <pc:docMk/>
            <pc:sldMasterMk cId="409345125" sldId="2147483648"/>
            <pc:sldLayoutMk cId="2320950820" sldId="2147483656"/>
          </pc:sldLayoutMkLst>
        </pc:sldLayoutChg>
        <pc:sldLayoutChg chg="del">
          <pc:chgData name="O'Connor, Avril" userId="389eeaa6-c155-4c36-9b53-79ee1dc150ea" providerId="ADAL" clId="{67316F99-E9E6-4C61-801B-A1BA66AFBAED}" dt="2025-12-05T21:34:51.343" v="8" actId="47"/>
          <pc:sldLayoutMkLst>
            <pc:docMk/>
            <pc:sldMasterMk cId="409345125" sldId="2147483648"/>
            <pc:sldLayoutMk cId="1560715174" sldId="2147483657"/>
          </pc:sldLayoutMkLst>
        </pc:sldLayoutChg>
        <pc:sldLayoutChg chg="del">
          <pc:chgData name="O'Connor, Avril" userId="389eeaa6-c155-4c36-9b53-79ee1dc150ea" providerId="ADAL" clId="{67316F99-E9E6-4C61-801B-A1BA66AFBAED}" dt="2025-12-05T21:34:51.343" v="8" actId="47"/>
          <pc:sldLayoutMkLst>
            <pc:docMk/>
            <pc:sldMasterMk cId="409345125" sldId="2147483648"/>
            <pc:sldLayoutMk cId="206521295" sldId="2147483658"/>
          </pc:sldLayoutMkLst>
        </pc:sldLayoutChg>
        <pc:sldLayoutChg chg="del">
          <pc:chgData name="O'Connor, Avril" userId="389eeaa6-c155-4c36-9b53-79ee1dc150ea" providerId="ADAL" clId="{67316F99-E9E6-4C61-801B-A1BA66AFBAED}" dt="2025-12-05T21:34:51.343" v="8" actId="47"/>
          <pc:sldLayoutMkLst>
            <pc:docMk/>
            <pc:sldMasterMk cId="409345125" sldId="2147483648"/>
            <pc:sldLayoutMk cId="3159157490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21818-E75A-458F-AC5B-0E9A2C76B8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8056" y="448056"/>
            <a:ext cx="11292840" cy="3401568"/>
          </a:xfrm>
        </p:spPr>
        <p:txBody>
          <a:bodyPr anchor="b">
            <a:normAutofit/>
          </a:bodyPr>
          <a:lstStyle>
            <a:lvl1pPr algn="l">
              <a:defRPr sz="64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EE64DE-978B-4F95-BB3C-D027D80087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8056" y="4471416"/>
            <a:ext cx="11292840" cy="1481328"/>
          </a:xfrm>
        </p:spPr>
        <p:txBody>
          <a:bodyPr/>
          <a:lstStyle>
            <a:lvl1pPr marL="0" indent="0" algn="l">
              <a:lnSpc>
                <a:spcPct val="120000"/>
              </a:lnSpc>
              <a:buNone/>
              <a:defRPr sz="2400">
                <a:solidFill>
                  <a:schemeClr val="tx2">
                    <a:alpha val="5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66CC717-08C5-4F3E-B8AA-BA93C8755982}"/>
              </a:ext>
            </a:extLst>
          </p:cNvPr>
          <p:cNvCxnSpPr>
            <a:cxnSpLocks/>
          </p:cNvCxnSpPr>
          <p:nvPr/>
        </p:nvCxnSpPr>
        <p:spPr>
          <a:xfrm>
            <a:off x="449400" y="4122000"/>
            <a:ext cx="112932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96B5700-AA45-4E20-8BE5-2762041130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0832" y="6153912"/>
            <a:ext cx="5397056" cy="502920"/>
          </a:xfrm>
          <a:prstGeom prst="rect">
            <a:avLst/>
          </a:prstGeom>
        </p:spPr>
        <p:txBody>
          <a:bodyPr vert="horz" lIns="0" tIns="0" rIns="91440" bIns="0" rtlCol="0" anchor="ctr"/>
          <a:lstStyle>
            <a:lvl1pPr algn="l">
              <a:defRPr sz="900" cap="all" spc="200" baseline="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r>
              <a:rPr lang="en-US" spc="200"/>
              <a:t>Sample Footer Text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C5B7199-CC00-4D38-8B48-F8A5391129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38232" y="6153912"/>
            <a:ext cx="1510856" cy="5029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fld id="{0D309695-DEC3-40DA-9DF5-330280C9D0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6BC76EC-3453-4CE0-A71D-BD21940757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2912" y="6152968"/>
            <a:ext cx="3457576" cy="502920"/>
          </a:xfrm>
          <a:prstGeom prst="rect">
            <a:avLst/>
          </a:prstGeom>
        </p:spPr>
        <p:txBody>
          <a:bodyPr wrap="square" lIns="0" tIns="0" rIns="0" bIns="0" anchor="ctr" anchorCtr="0">
            <a:normAutofit/>
          </a:bodyPr>
          <a:lstStyle>
            <a:lvl1pPr>
              <a:defRPr sz="900" cap="all" spc="200" baseline="0">
                <a:solidFill>
                  <a:schemeClr val="tx1">
                    <a:alpha val="55000"/>
                  </a:schemeClr>
                </a:solidFill>
              </a:defRPr>
            </a:lvl1pPr>
          </a:lstStyle>
          <a:p>
            <a:fld id="{8256C2ED-54A4-480D-B5C8-65C0D62359B9}" type="datetime2">
              <a:rPr lang="en-US" smtClean="0"/>
              <a:pPr/>
              <a:t>Friday, December 5, 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54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733FC-38A1-463C-BF3D-0D99784E0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FD076A-A004-4560-A43B-028624E20D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48056" y="1956816"/>
            <a:ext cx="11301984" cy="39959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FBA60-9309-4F2A-9FA9-305C4AFBEC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53CF612A-4CB0-4F57-9A87-F049CECB184D}" type="datetime2">
              <a:rPr lang="en-US" smtClean="0"/>
              <a:t>Friday, December 5,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1BF451-928F-4E55-8A76-111D0E211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5EC161-BA80-4E93-AEB1-B61E38C09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443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44E3E-5EFE-4FCB-86A2-5E20CC6525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0232136" y="448056"/>
            <a:ext cx="1581912" cy="55046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95005E-2E0C-4200-BF29-1135A35EE9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38912" y="438912"/>
            <a:ext cx="9436608" cy="55046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2BBBED-3B21-4271-BC0F-BBA258B59D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8F397F40-C8F7-4897-A6B8-241042F913A9}" type="datetime2">
              <a:rPr lang="en-US" smtClean="0"/>
              <a:t>Friday, December 5,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89CED5-56F3-4943-8143-918F7A860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87180-7248-4741-8E3B-9AAFB414D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82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B7685-BDD9-488F-B082-33592E0F1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CB5FF-7FB5-4B8A-BF1C-48765D40B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056" y="1735200"/>
            <a:ext cx="11293200" cy="3783013"/>
          </a:xfrm>
        </p:spPr>
        <p:txBody>
          <a:bodyPr wrap="square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DA03860-F8F0-4186-B5D0-72C935B2C2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0832" y="6153912"/>
            <a:ext cx="5397056" cy="502920"/>
          </a:xfrm>
          <a:prstGeom prst="rect">
            <a:avLst/>
          </a:prstGeom>
        </p:spPr>
        <p:txBody>
          <a:bodyPr vert="horz" lIns="0" tIns="0" rIns="91440" bIns="0" rtlCol="0" anchor="ctr"/>
          <a:lstStyle>
            <a:lvl1pPr algn="l">
              <a:defRPr sz="900" cap="all" spc="200" baseline="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r>
              <a:rPr lang="en-US" spc="200"/>
              <a:t>Sample Footer Text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0B9D802-9E36-42DA-B6CA-6C937CBE8A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38232" y="6153912"/>
            <a:ext cx="1510856" cy="5029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fld id="{0D309695-DEC3-40DA-9DF5-330280C9D0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C227B5A7-BF66-4C50-9DAD-A24070310B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2912" y="6152968"/>
            <a:ext cx="3457576" cy="502920"/>
          </a:xfrm>
          <a:prstGeom prst="rect">
            <a:avLst/>
          </a:prstGeom>
        </p:spPr>
        <p:txBody>
          <a:bodyPr wrap="square" lIns="0" tIns="0" rIns="0" bIns="0" anchor="ctr" anchorCtr="0">
            <a:normAutofit/>
          </a:bodyPr>
          <a:lstStyle>
            <a:lvl1pPr>
              <a:defRPr sz="900" cap="all" spc="200" baseline="0">
                <a:solidFill>
                  <a:schemeClr val="tx1">
                    <a:alpha val="55000"/>
                  </a:schemeClr>
                </a:solidFill>
              </a:defRPr>
            </a:lvl1pPr>
          </a:lstStyle>
          <a:p>
            <a:fld id="{8256C2ED-54A4-480D-B5C8-65C0D62359B9}" type="datetime2">
              <a:rPr lang="en-US" smtClean="0"/>
              <a:pPr/>
              <a:t>Friday, December 5, 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458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E2B8D-DB20-44D1-84BC-F76685913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448056"/>
            <a:ext cx="11311128" cy="3401568"/>
          </a:xfrm>
        </p:spPr>
        <p:txBody>
          <a:bodyPr anchor="b">
            <a:normAutofit/>
          </a:bodyPr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94C298-618E-4642-8F2B-8DD253ED5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8056" y="4471416"/>
            <a:ext cx="11292840" cy="1481328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2400">
                <a:solidFill>
                  <a:schemeClr val="tx2">
                    <a:alpha val="5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B3ECD5-2EEA-457B-9C93-36F8AF368E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10EDCA73-0A86-4195-A787-75037827079D}" type="datetime2">
              <a:rPr lang="en-US" smtClean="0"/>
              <a:t>Friday, December 5,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9A15D4-F172-4025-9290-C8F5D4197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6CD73-9984-4E1D-BD74-37115C1F4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219456"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99FAD47-5E44-4EE5-A422-A77593F8F3A3}"/>
              </a:ext>
            </a:extLst>
          </p:cNvPr>
          <p:cNvCxnSpPr>
            <a:cxnSpLocks/>
          </p:cNvCxnSpPr>
          <p:nvPr/>
        </p:nvCxnSpPr>
        <p:spPr>
          <a:xfrm>
            <a:off x="449400" y="4122000"/>
            <a:ext cx="112932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8612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74E41-AB27-418C-AA9E-8F863DDE3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9E10A-E18D-4122-A71B-0A22F695E0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8056" y="1735200"/>
            <a:ext cx="5431536" cy="4214750"/>
          </a:xfrm>
        </p:spPr>
        <p:txBody>
          <a:bodyPr/>
          <a:lstStyle>
            <a:lvl1pPr marL="450000">
              <a:defRPr/>
            </a:lvl1pPr>
            <a:lvl2pPr marL="900000">
              <a:defRPr/>
            </a:lvl2pPr>
            <a:lvl3pPr marL="1350000">
              <a:defRPr/>
            </a:lvl3pPr>
            <a:lvl4pPr marL="1800000">
              <a:defRPr/>
            </a:lvl4pPr>
            <a:lvl5pPr marL="22500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CB980D-2720-431B-88C8-4D837023BB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9360" y="1735200"/>
            <a:ext cx="5431536" cy="4214750"/>
          </a:xfrm>
        </p:spPr>
        <p:txBody>
          <a:bodyPr/>
          <a:lstStyle>
            <a:lvl2pPr marL="900000">
              <a:defRPr/>
            </a:lvl2pPr>
            <a:lvl3pPr marL="1350000">
              <a:defRPr/>
            </a:lvl3pPr>
            <a:lvl4pPr marL="1800000">
              <a:defRPr/>
            </a:lvl4pPr>
            <a:lvl5pPr marL="24300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8EB211-F6F7-4C53-B25F-F1EBF7A8BF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83C75374-B296-498E-A935-80631EA9020D}" type="datetime2">
              <a:rPr lang="en-US" smtClean="0"/>
              <a:t>Friday, December 5,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AA830D-482E-415E-B855-D561B94BD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7FB2AC-9F49-4D35-8C5E-ECECC6B13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219456"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074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25D59-DC0A-4295-8714-902B54B98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88800"/>
            <a:ext cx="11311128" cy="1141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7A33E2-E7AE-4E37-9DF1-69697E45D2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8056" y="1774952"/>
            <a:ext cx="5431536" cy="612648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2000" b="0" i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2E79D5-E651-4B82-AFAA-DE6E16AC3E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8056" y="2752344"/>
            <a:ext cx="5431536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91196-F771-42C3-A726-A4ECF561FF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09360" y="1774952"/>
            <a:ext cx="5431536" cy="612648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2000" b="0" i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76BA18-D373-4B5F-B812-5D5E4C2378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09360" y="2752344"/>
            <a:ext cx="5431536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95D0EB-9F99-4C95-ADA6-AC6B493CCA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B098B728-214A-4ABC-8432-5B3A5A66A987}" type="datetime2">
              <a:rPr lang="en-US" smtClean="0"/>
              <a:t>Friday, December 5, 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EB69A9-1E48-4683-8873-D888C39E6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7E419C-3010-4562-BA4B-ECBC2DBE6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219456"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988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58066-A255-4886-A4B0-2AC829A76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88800"/>
            <a:ext cx="11311128" cy="5559552"/>
          </a:xfrm>
        </p:spPr>
        <p:txBody>
          <a:bodyPr wrap="square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68D80A-6560-46E3-AF30-9CEC54EA74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015F02D0-6806-43AF-9888-2359BF40C204}" type="datetime2">
              <a:rPr lang="en-US" smtClean="0"/>
              <a:t>Friday, December 5, 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B673C2-FB1E-46F5-8CFB-93B9DB807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1E2120-410F-4382-81AB-37F161F72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219456"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464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802222-E41B-48E7-BF06-5C5509D621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8EE14D2D-B1AF-4197-82D6-FC1F8BD05681}" type="datetime2">
              <a:rPr lang="en-US" smtClean="0"/>
              <a:t>Friday, December 5, 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A636E3-B721-46E8-882F-C123530F0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FC1178-3E0E-449A-B799-009C04C06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882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23392-4FF4-4922-A14E-8AA23A9BD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88800"/>
            <a:ext cx="3447288" cy="1069848"/>
          </a:xfrm>
        </p:spPr>
        <p:txBody>
          <a:bodyPr wrap="square"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FB38E-5055-4C9B-9A3B-A7B3A48879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0832" y="393192"/>
            <a:ext cx="7379208" cy="5559552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2EC2DB-2ED3-408C-BFF2-F413C9D8F9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8056" y="1733550"/>
            <a:ext cx="3447288" cy="421919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374FDF-3000-4B2C-AC88-8CE34D6805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98771CEB-9838-4245-91B8-EFBAFE2D8B44}" type="datetime2">
              <a:rPr lang="en-US" smtClean="0"/>
              <a:t>Friday, December 5,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A0B7F4-5B8C-49BD-9BDA-FCBD13E24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02BC00-0803-4A53-8657-91CE0DB80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034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C2A98-C272-40D9-B75A-77A3D5867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88800"/>
            <a:ext cx="3447288" cy="1069848"/>
          </a:xfrm>
        </p:spPr>
        <p:txBody>
          <a:bodyPr wrap="square"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D50DAC-9AC3-4A9A-91B7-6C95E43625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370832" y="441324"/>
            <a:ext cx="7373112" cy="551141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721B04-C243-49A9-B5D3-4833792909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8056" y="1735200"/>
            <a:ext cx="3447288" cy="421475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8E949C-DD35-44F6-B45A-35134D7E12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51D3F6BF-A585-41F8-88DF-7E5D069F892A}" type="datetime2">
              <a:rPr lang="en-US" smtClean="0"/>
              <a:t>Friday, December 5,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C70102-4B8E-4FEC-9BB7-97FDC1EAB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6693AF-08A9-4388-A9B8-174D53955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276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DDBCE8-F60C-4E3A-83C0-BDE8DD2DE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88800"/>
            <a:ext cx="11301984" cy="11412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BBC57F-72F2-48BC-B1EE-1F2C6155D7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8056" y="1733550"/>
            <a:ext cx="11293200" cy="3783013"/>
          </a:xfrm>
          <a:prstGeom prst="rect">
            <a:avLst/>
          </a:prstGeom>
        </p:spPr>
        <p:txBody>
          <a:bodyPr vert="horz" lIns="0" tIns="0" rIns="9144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0FBC45-A4BC-4EE5-82B1-8BC7912255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0832" y="6153912"/>
            <a:ext cx="5397056" cy="502920"/>
          </a:xfrm>
          <a:prstGeom prst="rect">
            <a:avLst/>
          </a:prstGeom>
        </p:spPr>
        <p:txBody>
          <a:bodyPr vert="horz" lIns="0" tIns="0" rIns="91440" bIns="0" rtlCol="0" anchor="ctr"/>
          <a:lstStyle>
            <a:lvl1pPr algn="l">
              <a:defRPr sz="900" cap="all" spc="200" baseline="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r>
              <a:rPr lang="en-US" spc="20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E1300-1995-409E-B058-59180872B6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38232" y="6153912"/>
            <a:ext cx="1510856" cy="5029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fld id="{0D309695-DEC3-40DA-9DF5-330280C9D0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639030E9-7F3B-403F-96B2-7C2C627C30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2912" y="6152968"/>
            <a:ext cx="3457576" cy="502920"/>
          </a:xfrm>
          <a:prstGeom prst="rect">
            <a:avLst/>
          </a:prstGeom>
        </p:spPr>
        <p:txBody>
          <a:bodyPr wrap="square" lIns="0" tIns="0" rIns="0" bIns="0" anchor="ctr" anchorCtr="0">
            <a:normAutofit/>
          </a:bodyPr>
          <a:lstStyle>
            <a:lvl1pPr>
              <a:defRPr sz="900" cap="all" spc="200" baseline="0">
                <a:solidFill>
                  <a:schemeClr val="tx1">
                    <a:alpha val="55000"/>
                  </a:schemeClr>
                </a:solidFill>
              </a:defRPr>
            </a:lvl1pPr>
          </a:lstStyle>
          <a:p>
            <a:fld id="{8256C2ED-54A4-480D-B5C8-65C0D62359B9}" type="datetime2">
              <a:rPr lang="en-US" smtClean="0"/>
              <a:pPr/>
              <a:t>Friday, December 5, 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5989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i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50000" indent="-448056" algn="l" defTabSz="914400" rtl="0" eaLnBrk="1" latinLnBrk="0" hangingPunct="1">
        <a:lnSpc>
          <a:spcPct val="120000"/>
        </a:lnSpc>
        <a:spcBef>
          <a:spcPts val="1000"/>
        </a:spcBef>
        <a:buFont typeface="Calibri Light" panose="020F0302020204030204" pitchFamily="34" charset="0"/>
        <a:buChar char="→"/>
        <a:defRPr sz="220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1pPr>
      <a:lvl2pPr marL="900000" indent="-448056" algn="l" defTabSz="914400" rtl="0" eaLnBrk="1" latinLnBrk="0" hangingPunct="1">
        <a:lnSpc>
          <a:spcPct val="120000"/>
        </a:lnSpc>
        <a:spcBef>
          <a:spcPts val="500"/>
        </a:spcBef>
        <a:buFont typeface="Calibri Light" panose="020F0302020204030204" pitchFamily="34" charset="0"/>
        <a:buChar char="→"/>
        <a:defRPr sz="220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2pPr>
      <a:lvl3pPr marL="1350000" indent="-448056" algn="l" defTabSz="914400" rtl="0" eaLnBrk="1" latinLnBrk="0" hangingPunct="1">
        <a:lnSpc>
          <a:spcPct val="120000"/>
        </a:lnSpc>
        <a:spcBef>
          <a:spcPts val="500"/>
        </a:spcBef>
        <a:buFont typeface="Calibri Light" panose="020F0302020204030204" pitchFamily="34" charset="0"/>
        <a:buChar char="→"/>
        <a:defRPr sz="220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3pPr>
      <a:lvl4pPr marL="1800000" indent="-448056" algn="l" defTabSz="914400" rtl="0" eaLnBrk="1" latinLnBrk="0" hangingPunct="1">
        <a:lnSpc>
          <a:spcPct val="120000"/>
        </a:lnSpc>
        <a:spcBef>
          <a:spcPts val="500"/>
        </a:spcBef>
        <a:buFont typeface="Calibri Light" panose="020F0302020204030204" pitchFamily="34" charset="0"/>
        <a:buChar char="→"/>
        <a:defRPr sz="220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4pPr>
      <a:lvl5pPr marL="2250000" indent="-448056" algn="l" defTabSz="914400" rtl="0" eaLnBrk="1" latinLnBrk="0" hangingPunct="1">
        <a:lnSpc>
          <a:spcPct val="120000"/>
        </a:lnSpc>
        <a:spcBef>
          <a:spcPts val="500"/>
        </a:spcBef>
        <a:buFont typeface="Calibri Light" panose="020F0302020204030204" pitchFamily="34" charset="0"/>
        <a:buChar char="→"/>
        <a:defRPr sz="220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>
            <a:extLst>
              <a:ext uri="{FF2B5EF4-FFF2-40B4-BE49-F238E27FC236}">
                <a16:creationId xmlns:a16="http://schemas.microsoft.com/office/drawing/2014/main" id="{069F91BE-7C4D-332E-4156-1322175FA779}"/>
              </a:ext>
            </a:extLst>
          </p:cNvPr>
          <p:cNvSpPr/>
          <p:nvPr/>
        </p:nvSpPr>
        <p:spPr>
          <a:xfrm>
            <a:off x="4884869" y="416859"/>
            <a:ext cx="6750424" cy="6024282"/>
          </a:xfrm>
          <a:prstGeom prst="rect">
            <a:avLst/>
          </a:prstGeom>
          <a:solidFill>
            <a:srgbClr val="FF0066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ell MT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13DE6E-3D2D-66F8-D928-B9960535A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76" y="2973005"/>
            <a:ext cx="3017520" cy="455995"/>
          </a:xfrm>
        </p:spPr>
        <p:txBody>
          <a:bodyPr>
            <a:noAutofit/>
          </a:bodyPr>
          <a:lstStyle/>
          <a:p>
            <a:r>
              <a:rPr lang="en-US" sz="4000"/>
              <a:t>Percent Change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D046B0-DE62-3DFF-1BC5-1138262CA62E}"/>
              </a:ext>
            </a:extLst>
          </p:cNvPr>
          <p:cNvSpPr txBox="1"/>
          <p:nvPr/>
        </p:nvSpPr>
        <p:spPr>
          <a:xfrm>
            <a:off x="582930" y="2857607"/>
            <a:ext cx="334899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1" u="none" strike="noStrike" kern="1200" cap="none" spc="0" normalizeH="0" baseline="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Bell MT"/>
                <a:ea typeface="+mn-ea"/>
                <a:cs typeface="+mn-cs"/>
              </a:rPr>
              <a:t>_________</a:t>
            </a: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E1D24A41-B043-D1A0-0DFD-38E2E61DC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7201" y="2973005"/>
            <a:ext cx="5572776" cy="2977052"/>
          </a:xfrm>
          <a:prstGeom prst="rect">
            <a:avLst/>
          </a:prstGeom>
        </p:spPr>
      </p:pic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F33977FE-6BCB-E138-D306-833B9C80472A}"/>
              </a:ext>
            </a:extLst>
          </p:cNvPr>
          <p:cNvGraphicFramePr>
            <a:graphicFrameLocks noGrp="1"/>
          </p:cNvGraphicFramePr>
          <p:nvPr/>
        </p:nvGraphicFramePr>
        <p:xfrm>
          <a:off x="6096000" y="907943"/>
          <a:ext cx="4206278" cy="19496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5589">
                  <a:extLst>
                    <a:ext uri="{9D8B030D-6E8A-4147-A177-3AD203B41FA5}">
                      <a16:colId xmlns:a16="http://schemas.microsoft.com/office/drawing/2014/main" val="641496829"/>
                    </a:ext>
                  </a:extLst>
                </a:gridCol>
                <a:gridCol w="976394">
                  <a:extLst>
                    <a:ext uri="{9D8B030D-6E8A-4147-A177-3AD203B41FA5}">
                      <a16:colId xmlns:a16="http://schemas.microsoft.com/office/drawing/2014/main" val="3705302925"/>
                    </a:ext>
                  </a:extLst>
                </a:gridCol>
                <a:gridCol w="1061298">
                  <a:extLst>
                    <a:ext uri="{9D8B030D-6E8A-4147-A177-3AD203B41FA5}">
                      <a16:colId xmlns:a16="http://schemas.microsoft.com/office/drawing/2014/main" val="2834769791"/>
                    </a:ext>
                  </a:extLst>
                </a:gridCol>
                <a:gridCol w="1032997">
                  <a:extLst>
                    <a:ext uri="{9D8B030D-6E8A-4147-A177-3AD203B41FA5}">
                      <a16:colId xmlns:a16="http://schemas.microsoft.com/office/drawing/2014/main" val="3299496224"/>
                    </a:ext>
                  </a:extLst>
                </a:gridCol>
              </a:tblGrid>
              <a:tr h="45539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Sales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LY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Sales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TY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% Change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64309971"/>
                  </a:ext>
                </a:extLst>
              </a:tr>
              <a:tr h="2134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quarter 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25,000.00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   40,000.00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60%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11810485"/>
                  </a:ext>
                </a:extLst>
              </a:tr>
              <a:tr h="2134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quarter 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17,000.00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   25,000.00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47%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48350812"/>
                  </a:ext>
                </a:extLst>
              </a:tr>
              <a:tr h="2134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quarter 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32,000.00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   38,000.00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19%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7103513"/>
                  </a:ext>
                </a:extLst>
              </a:tr>
              <a:tr h="2134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Sum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74,000.00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103,000.00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126%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51283033"/>
                  </a:ext>
                </a:extLst>
              </a:tr>
              <a:tr h="2134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Average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24,666.67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   34,333.33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42%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75208206"/>
                  </a:ext>
                </a:extLst>
              </a:tr>
              <a:tr h="2134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Large (2k)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25,000.00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   38,000.00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47%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41066679"/>
                  </a:ext>
                </a:extLst>
              </a:tr>
              <a:tr h="21346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Small (2k)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25,000.00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   38,000.00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47%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239015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8087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59DD54C-91B0-9C33-4CCB-1516B1A034E4}"/>
              </a:ext>
            </a:extLst>
          </p:cNvPr>
          <p:cNvSpPr/>
          <p:nvPr/>
        </p:nvSpPr>
        <p:spPr>
          <a:xfrm>
            <a:off x="4610590" y="416859"/>
            <a:ext cx="6750424" cy="6024282"/>
          </a:xfrm>
          <a:prstGeom prst="rect">
            <a:avLst/>
          </a:prstGeom>
          <a:solidFill>
            <a:srgbClr val="FF0066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ell MT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145575-CAB0-D5CD-9E43-0DAA071B6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456" y="2930832"/>
            <a:ext cx="2039112" cy="498168"/>
          </a:xfrm>
        </p:spPr>
        <p:txBody>
          <a:bodyPr>
            <a:noAutofit/>
          </a:bodyPr>
          <a:lstStyle/>
          <a:p>
            <a:r>
              <a:rPr lang="en-US" sz="4000"/>
              <a:t>Pricing</a:t>
            </a:r>
            <a:r>
              <a:rPr lang="en-US" sz="440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94043E-09E9-55F7-6C88-9602AD59FA8A}"/>
              </a:ext>
            </a:extLst>
          </p:cNvPr>
          <p:cNvSpPr txBox="1"/>
          <p:nvPr/>
        </p:nvSpPr>
        <p:spPr>
          <a:xfrm>
            <a:off x="1362456" y="2862432"/>
            <a:ext cx="268605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1" u="none" strike="noStrike" kern="1200" cap="none" spc="0" normalizeH="0" baseline="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Bell MT"/>
                <a:ea typeface="+mn-ea"/>
                <a:cs typeface="+mn-cs"/>
              </a:rPr>
              <a:t>____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5C9123C-F631-226B-9CDC-73971A7B729D}"/>
              </a:ext>
            </a:extLst>
          </p:cNvPr>
          <p:cNvGraphicFramePr>
            <a:graphicFrameLocks noGrp="1"/>
          </p:cNvGraphicFramePr>
          <p:nvPr/>
        </p:nvGraphicFramePr>
        <p:xfrm>
          <a:off x="5753776" y="818795"/>
          <a:ext cx="4464052" cy="19854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5546">
                  <a:extLst>
                    <a:ext uri="{9D8B030D-6E8A-4147-A177-3AD203B41FA5}">
                      <a16:colId xmlns:a16="http://schemas.microsoft.com/office/drawing/2014/main" val="3054345651"/>
                    </a:ext>
                  </a:extLst>
                </a:gridCol>
                <a:gridCol w="904320">
                  <a:extLst>
                    <a:ext uri="{9D8B030D-6E8A-4147-A177-3AD203B41FA5}">
                      <a16:colId xmlns:a16="http://schemas.microsoft.com/office/drawing/2014/main" val="1519430332"/>
                    </a:ext>
                  </a:extLst>
                </a:gridCol>
                <a:gridCol w="904320">
                  <a:extLst>
                    <a:ext uri="{9D8B030D-6E8A-4147-A177-3AD203B41FA5}">
                      <a16:colId xmlns:a16="http://schemas.microsoft.com/office/drawing/2014/main" val="1988361542"/>
                    </a:ext>
                  </a:extLst>
                </a:gridCol>
                <a:gridCol w="904320">
                  <a:extLst>
                    <a:ext uri="{9D8B030D-6E8A-4147-A177-3AD203B41FA5}">
                      <a16:colId xmlns:a16="http://schemas.microsoft.com/office/drawing/2014/main" val="1586138137"/>
                    </a:ext>
                  </a:extLst>
                </a:gridCol>
                <a:gridCol w="875546">
                  <a:extLst>
                    <a:ext uri="{9D8B030D-6E8A-4147-A177-3AD203B41FA5}">
                      <a16:colId xmlns:a16="http://schemas.microsoft.com/office/drawing/2014/main" val="401935826"/>
                    </a:ext>
                  </a:extLst>
                </a:gridCol>
              </a:tblGrid>
              <a:tr h="3309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$Cost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$Retail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$Markup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Markup 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83975984"/>
                  </a:ext>
                </a:extLst>
              </a:tr>
              <a:tr h="3309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Style #1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      9.00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   25.00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   16.00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64.00%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11677560"/>
                  </a:ext>
                </a:extLst>
              </a:tr>
              <a:tr h="3309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Style #2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   37.00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   75.00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   38.00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50.67%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82589746"/>
                  </a:ext>
                </a:extLst>
              </a:tr>
              <a:tr h="3309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Style #3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100.00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110.00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   10.00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9.09%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96159920"/>
                  </a:ext>
                </a:extLst>
              </a:tr>
              <a:tr h="3309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Style #4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   55.00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   95.00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   40.00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42.11%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66448440"/>
                  </a:ext>
                </a:extLst>
              </a:tr>
              <a:tr h="3309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Style #5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200.00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750.00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550.00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73.33%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18890669"/>
                  </a:ext>
                </a:extLst>
              </a:tr>
            </a:tbl>
          </a:graphicData>
        </a:graphic>
      </p:graphicFrame>
      <p:pic>
        <p:nvPicPr>
          <p:cNvPr id="15" name="Picture 14">
            <a:extLst>
              <a:ext uri="{FF2B5EF4-FFF2-40B4-BE49-F238E27FC236}">
                <a16:creationId xmlns:a16="http://schemas.microsoft.com/office/drawing/2014/main" id="{B4B67421-8EBD-76AA-35DC-0C78012703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9944" y="2930832"/>
            <a:ext cx="5689600" cy="3109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449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D0250-0C29-CCE1-7F34-98D616D7F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1288" y="2891311"/>
            <a:ext cx="1947672" cy="611443"/>
          </a:xfrm>
        </p:spPr>
        <p:txBody>
          <a:bodyPr>
            <a:normAutofit/>
          </a:bodyPr>
          <a:lstStyle/>
          <a:p>
            <a:r>
              <a:rPr lang="en-US" sz="4000"/>
              <a:t>Turnover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03467C9-F06D-8C8F-9814-546177639F88}"/>
              </a:ext>
            </a:extLst>
          </p:cNvPr>
          <p:cNvSpPr txBox="1"/>
          <p:nvPr/>
        </p:nvSpPr>
        <p:spPr>
          <a:xfrm>
            <a:off x="1161288" y="2735367"/>
            <a:ext cx="265861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1" u="none" strike="noStrike" kern="1200" cap="none" spc="0" normalizeH="0" baseline="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Bell MT"/>
                <a:ea typeface="+mn-ea"/>
                <a:cs typeface="+mn-cs"/>
              </a:rPr>
              <a:t>_____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51BA69D-55B6-579B-B40E-A9DB6E67BC46}"/>
              </a:ext>
            </a:extLst>
          </p:cNvPr>
          <p:cNvSpPr/>
          <p:nvPr/>
        </p:nvSpPr>
        <p:spPr>
          <a:xfrm>
            <a:off x="4610590" y="416859"/>
            <a:ext cx="6750424" cy="6024282"/>
          </a:xfrm>
          <a:prstGeom prst="rect">
            <a:avLst/>
          </a:prstGeom>
          <a:solidFill>
            <a:srgbClr val="FF0066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ell MT"/>
              <a:ea typeface="+mn-ea"/>
              <a:cs typeface="+mn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43630B4-59CC-E1B0-6DB9-05E1322D3299}"/>
              </a:ext>
            </a:extLst>
          </p:cNvPr>
          <p:cNvGraphicFramePr>
            <a:graphicFrameLocks noGrp="1"/>
          </p:cNvGraphicFramePr>
          <p:nvPr/>
        </p:nvGraphicFramePr>
        <p:xfrm>
          <a:off x="5692511" y="2435559"/>
          <a:ext cx="4783055" cy="36917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82755">
                  <a:extLst>
                    <a:ext uri="{9D8B030D-6E8A-4147-A177-3AD203B41FA5}">
                      <a16:colId xmlns:a16="http://schemas.microsoft.com/office/drawing/2014/main" val="1764466503"/>
                    </a:ext>
                  </a:extLst>
                </a:gridCol>
                <a:gridCol w="1600150">
                  <a:extLst>
                    <a:ext uri="{9D8B030D-6E8A-4147-A177-3AD203B41FA5}">
                      <a16:colId xmlns:a16="http://schemas.microsoft.com/office/drawing/2014/main" val="4221244469"/>
                    </a:ext>
                  </a:extLst>
                </a:gridCol>
                <a:gridCol w="1600150">
                  <a:extLst>
                    <a:ext uri="{9D8B030D-6E8A-4147-A177-3AD203B41FA5}">
                      <a16:colId xmlns:a16="http://schemas.microsoft.com/office/drawing/2014/main" val="43973660"/>
                    </a:ext>
                  </a:extLst>
                </a:gridCol>
              </a:tblGrid>
              <a:tr h="2321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1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rgbClr val="FF0066"/>
                          </a:solidFill>
                          <a:effectLst/>
                        </a:rPr>
                        <a:t>BOM</a:t>
                      </a:r>
                      <a:endParaRPr lang="en-US" sz="1100" b="1" i="0" u="none" strike="noStrike">
                        <a:solidFill>
                          <a:srgbClr val="FF006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rgbClr val="FF0066"/>
                          </a:solidFill>
                          <a:effectLst/>
                        </a:rPr>
                        <a:t>EOM</a:t>
                      </a:r>
                      <a:endParaRPr lang="en-US" sz="1100" b="1" i="0" u="none" strike="noStrike">
                        <a:solidFill>
                          <a:srgbClr val="FF006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3874066"/>
                  </a:ext>
                </a:extLst>
              </a:tr>
              <a:tr h="2883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rgbClr val="FF0066"/>
                          </a:solidFill>
                          <a:effectLst/>
                        </a:rPr>
                        <a:t>January</a:t>
                      </a:r>
                      <a:endParaRPr lang="en-US" sz="1100" b="0" i="0" u="none" strike="noStrike">
                        <a:solidFill>
                          <a:srgbClr val="FF006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25,000.00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24,000.00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3848063"/>
                  </a:ext>
                </a:extLst>
              </a:tr>
              <a:tr h="2883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rgbClr val="FF0066"/>
                          </a:solidFill>
                          <a:effectLst/>
                        </a:rPr>
                        <a:t>February</a:t>
                      </a:r>
                      <a:endParaRPr lang="en-US" sz="1100" b="0" i="0" u="none" strike="noStrike">
                        <a:solidFill>
                          <a:srgbClr val="FF006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24,000.00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27,000.00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375507"/>
                  </a:ext>
                </a:extLst>
              </a:tr>
              <a:tr h="2883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rgbClr val="FF0066"/>
                          </a:solidFill>
                          <a:effectLst/>
                        </a:rPr>
                        <a:t>March</a:t>
                      </a:r>
                      <a:endParaRPr lang="en-US" sz="1100" b="0" i="0" u="none" strike="noStrike">
                        <a:solidFill>
                          <a:srgbClr val="FF006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27,000.00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22,000.00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854141"/>
                  </a:ext>
                </a:extLst>
              </a:tr>
              <a:tr h="2883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rgbClr val="FF0066"/>
                          </a:solidFill>
                          <a:effectLst/>
                        </a:rPr>
                        <a:t>April</a:t>
                      </a:r>
                      <a:endParaRPr lang="en-US" sz="1100" b="0" i="0" u="none" strike="noStrike">
                        <a:solidFill>
                          <a:srgbClr val="FF006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22,000.00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23,500.00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2769821"/>
                  </a:ext>
                </a:extLst>
              </a:tr>
              <a:tr h="2883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rgbClr val="FF0066"/>
                          </a:solidFill>
                          <a:effectLst/>
                        </a:rPr>
                        <a:t>May</a:t>
                      </a:r>
                      <a:endParaRPr lang="en-US" sz="1100" b="0" i="0" u="none" strike="noStrike">
                        <a:solidFill>
                          <a:srgbClr val="FF006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23,500.00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23,500.00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8787056"/>
                  </a:ext>
                </a:extLst>
              </a:tr>
              <a:tr h="2883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rgbClr val="FF0066"/>
                          </a:solidFill>
                          <a:effectLst/>
                        </a:rPr>
                        <a:t>June</a:t>
                      </a:r>
                      <a:endParaRPr lang="en-US" sz="1100" b="0" i="0" u="none" strike="noStrike">
                        <a:solidFill>
                          <a:srgbClr val="FF006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23,500.00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22,000.00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026389"/>
                  </a:ext>
                </a:extLst>
              </a:tr>
              <a:tr h="2883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rgbClr val="FF0066"/>
                          </a:solidFill>
                          <a:effectLst/>
                        </a:rPr>
                        <a:t>July</a:t>
                      </a:r>
                      <a:endParaRPr lang="en-US" sz="1100" b="0" i="0" u="none" strike="noStrike">
                        <a:solidFill>
                          <a:srgbClr val="FF006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22,000.00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20,000.00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0890521"/>
                  </a:ext>
                </a:extLst>
              </a:tr>
              <a:tr h="2883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rgbClr val="FF0066"/>
                          </a:solidFill>
                          <a:effectLst/>
                        </a:rPr>
                        <a:t>August</a:t>
                      </a:r>
                      <a:endParaRPr lang="en-US" sz="1100" b="0" i="0" u="none" strike="noStrike">
                        <a:solidFill>
                          <a:srgbClr val="FF006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20,000.00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22,000.00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375250"/>
                  </a:ext>
                </a:extLst>
              </a:tr>
              <a:tr h="2883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rgbClr val="FF0066"/>
                          </a:solidFill>
                          <a:effectLst/>
                        </a:rPr>
                        <a:t>September</a:t>
                      </a:r>
                      <a:endParaRPr lang="en-US" sz="1100" b="0" i="0" u="none" strike="noStrike">
                        <a:solidFill>
                          <a:srgbClr val="FF006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22,000.00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24,000.00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5722808"/>
                  </a:ext>
                </a:extLst>
              </a:tr>
              <a:tr h="2883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rgbClr val="FF0066"/>
                          </a:solidFill>
                          <a:effectLst/>
                        </a:rPr>
                        <a:t>October</a:t>
                      </a:r>
                      <a:endParaRPr lang="en-US" sz="1100" b="0" i="0" u="none" strike="noStrike">
                        <a:solidFill>
                          <a:srgbClr val="FF006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24,000.00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25,000.00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633249"/>
                  </a:ext>
                </a:extLst>
              </a:tr>
              <a:tr h="2883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rgbClr val="FF0066"/>
                          </a:solidFill>
                          <a:effectLst/>
                        </a:rPr>
                        <a:t>November</a:t>
                      </a:r>
                      <a:endParaRPr lang="en-US" sz="1100" b="0" i="0" u="none" strike="noStrike">
                        <a:solidFill>
                          <a:srgbClr val="FF006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25,000.00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20,000.00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86730"/>
                  </a:ext>
                </a:extLst>
              </a:tr>
              <a:tr h="2883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rgbClr val="FF0066"/>
                          </a:solidFill>
                          <a:effectLst/>
                        </a:rPr>
                        <a:t>December</a:t>
                      </a:r>
                      <a:endParaRPr lang="en-US" sz="1100" b="0" i="0" u="none" strike="noStrike">
                        <a:solidFill>
                          <a:srgbClr val="FF006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20,000.00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32,000.00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EA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278678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C47A5AD-BB1C-CA10-538E-B02318EFA53A}"/>
              </a:ext>
            </a:extLst>
          </p:cNvPr>
          <p:cNvGraphicFramePr>
            <a:graphicFrameLocks noGrp="1"/>
          </p:cNvGraphicFramePr>
          <p:nvPr/>
        </p:nvGraphicFramePr>
        <p:xfrm>
          <a:off x="6682616" y="1024165"/>
          <a:ext cx="2606372" cy="12365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96065">
                  <a:extLst>
                    <a:ext uri="{9D8B030D-6E8A-4147-A177-3AD203B41FA5}">
                      <a16:colId xmlns:a16="http://schemas.microsoft.com/office/drawing/2014/main" val="960046522"/>
                    </a:ext>
                  </a:extLst>
                </a:gridCol>
                <a:gridCol w="1310307">
                  <a:extLst>
                    <a:ext uri="{9D8B030D-6E8A-4147-A177-3AD203B41FA5}">
                      <a16:colId xmlns:a16="http://schemas.microsoft.com/office/drawing/2014/main" val="2437226872"/>
                    </a:ext>
                  </a:extLst>
                </a:gridCol>
              </a:tblGrid>
              <a:tr h="3720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rgbClr val="FF0066"/>
                          </a:solidFill>
                          <a:effectLst/>
                        </a:rPr>
                        <a:t>Average</a:t>
                      </a:r>
                      <a:endParaRPr lang="en-US" sz="1100" b="0" i="0" u="none" strike="noStrike">
                        <a:solidFill>
                          <a:srgbClr val="FF006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23,846.15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61032276"/>
                  </a:ext>
                </a:extLst>
              </a:tr>
              <a:tr h="43927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rgbClr val="FF0066"/>
                          </a:solidFill>
                          <a:effectLst/>
                        </a:rPr>
                        <a:t>Sales </a:t>
                      </a:r>
                      <a:endParaRPr lang="en-US" sz="1100" b="0" i="0" u="none" strike="noStrike">
                        <a:solidFill>
                          <a:srgbClr val="FF006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50,000.00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18725885"/>
                  </a:ext>
                </a:extLst>
              </a:tr>
              <a:tr h="4252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solidFill>
                            <a:srgbClr val="FF0066"/>
                          </a:solidFill>
                          <a:effectLst/>
                        </a:rPr>
                        <a:t>Turnover</a:t>
                      </a:r>
                      <a:endParaRPr lang="en-US" sz="1100" b="0" i="0" u="none" strike="noStrike">
                        <a:solidFill>
                          <a:srgbClr val="FF006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2.10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697755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3884451"/>
      </p:ext>
    </p:extLst>
  </p:cSld>
  <p:clrMapOvr>
    <a:masterClrMapping/>
  </p:clrMapOvr>
</p:sld>
</file>

<file path=ppt/theme/theme1.xml><?xml version="1.0" encoding="utf-8"?>
<a:theme xmlns:a="http://schemas.openxmlformats.org/drawingml/2006/main" name="ThinLineVTI">
  <a:themeElements>
    <a:clrScheme name="ThinLines Color Scheme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BAC8"/>
      </a:accent1>
      <a:accent2>
        <a:srgbClr val="794DFF"/>
      </a:accent2>
      <a:accent3>
        <a:srgbClr val="00D17D"/>
      </a:accent3>
      <a:accent4>
        <a:srgbClr val="404040"/>
      </a:accent4>
      <a:accent5>
        <a:srgbClr val="FE5D21"/>
      </a:accent5>
      <a:accent6>
        <a:srgbClr val="B3B3B3"/>
      </a:accent6>
      <a:hlink>
        <a:srgbClr val="3E8FF1"/>
      </a:hlink>
      <a:folHlink>
        <a:srgbClr val="939393"/>
      </a:folHlink>
    </a:clrScheme>
    <a:fontScheme name="Custom 3">
      <a:majorFont>
        <a:latin typeface="Bell MT"/>
        <a:ea typeface=""/>
        <a:cs typeface=""/>
      </a:majorFont>
      <a:minorFont>
        <a:latin typeface="Bell MT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inLineVTI" id="{DA2A884B-D36C-4F63-9FE8-3C89F2B99A40}" vid="{62C1F77B-42AE-47B9-869B-5CE48C8ED8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262</Words>
  <Application>Microsoft Office PowerPoint</Application>
  <PresentationFormat>Widescreen</PresentationFormat>
  <Paragraphs>111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 Narrow</vt:lpstr>
      <vt:lpstr>Arial</vt:lpstr>
      <vt:lpstr>Bell MT</vt:lpstr>
      <vt:lpstr>Calibri Light</vt:lpstr>
      <vt:lpstr>ThinLineVTI</vt:lpstr>
      <vt:lpstr>Percent Change </vt:lpstr>
      <vt:lpstr>Pricing </vt:lpstr>
      <vt:lpstr>Turnover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O'Connor, Avril</dc:creator>
  <cp:lastModifiedBy>O'Connor, Avril</cp:lastModifiedBy>
  <cp:revision>1</cp:revision>
  <dcterms:created xsi:type="dcterms:W3CDTF">2025-12-05T18:19:50Z</dcterms:created>
  <dcterms:modified xsi:type="dcterms:W3CDTF">2025-12-05T21:34:53Z</dcterms:modified>
</cp:coreProperties>
</file>